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3095625"/>
            <a:ext cx="11658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054" r="-646"/>
          <a:stretch/>
        </p:blipFill>
        <p:spPr>
          <a:xfrm>
            <a:off x="3359696" y="4062038"/>
            <a:ext cx="4896544" cy="26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81128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91544" y="332656"/>
            <a:ext cx="5605463" cy="6381750"/>
            <a:chOff x="1377950" y="324895"/>
            <a:chExt cx="5605463" cy="6381750"/>
          </a:xfrm>
        </p:grpSpPr>
        <p:grpSp>
          <p:nvGrpSpPr>
            <p:cNvPr id="3" name="组合 2"/>
            <p:cNvGrpSpPr/>
            <p:nvPr/>
          </p:nvGrpSpPr>
          <p:grpSpPr>
            <a:xfrm>
              <a:off x="1377950" y="324895"/>
              <a:ext cx="5495925" cy="6381750"/>
              <a:chOff x="873894" y="186224"/>
              <a:chExt cx="5495925" cy="63817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73894" y="186224"/>
                <a:ext cx="4667250" cy="443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3894" y="4624874"/>
                <a:ext cx="5495925" cy="19431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5913" y="6144670"/>
              <a:ext cx="285750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74771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12976"/>
            <a:ext cx="48101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88640"/>
            <a:ext cx="5453260" cy="6560840"/>
            <a:chOff x="1127448" y="0"/>
            <a:chExt cx="6029325" cy="8001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559117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619500"/>
              <a:ext cx="6029325" cy="438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97403"/>
            <a:ext cx="52006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4679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69010"/>
            <a:ext cx="55721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42088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44" y="3292603"/>
            <a:ext cx="5710079" cy="3033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75520" y="980728"/>
            <a:ext cx="6118688" cy="5619158"/>
            <a:chOff x="1339834" y="-44007"/>
            <a:chExt cx="6118688" cy="56191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-44007"/>
              <a:ext cx="6115050" cy="4772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9834" y="5013176"/>
              <a:ext cx="565785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7305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347"/>
            <a:ext cx="115347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46847"/>
            <a:ext cx="37909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102" y="3260723"/>
            <a:ext cx="4772025" cy="3095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3661918"/>
            <a:ext cx="5514975" cy="3143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39" y="3697196"/>
            <a:ext cx="5514975" cy="3044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72009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